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9" r:id="rId3"/>
    <p:sldId id="260" r:id="rId4"/>
    <p:sldId id="261" r:id="rId5"/>
    <p:sldId id="275" r:id="rId6"/>
    <p:sldId id="262" r:id="rId7"/>
    <p:sldId id="266" r:id="rId8"/>
    <p:sldId id="284" r:id="rId9"/>
    <p:sldId id="277" r:id="rId10"/>
    <p:sldId id="283" r:id="rId11"/>
    <p:sldId id="263" r:id="rId12"/>
    <p:sldId id="264" r:id="rId13"/>
    <p:sldId id="278" r:id="rId14"/>
    <p:sldId id="265" r:id="rId15"/>
    <p:sldId id="273" r:id="rId16"/>
    <p:sldId id="279" r:id="rId17"/>
    <p:sldId id="27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25246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9622"/>
            <a:ext cx="8445624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1877 ДЫБЫС ЖАЗУ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Томас Эдисон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дыбысты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көбейте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алатын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фонограф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ойлап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тапты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1888 КИНО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Томас Эдисон мен Уильям Диксон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ойлап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тапты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-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кинетограф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(«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жазба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қозғалысы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түсіру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«кинетоскоп» («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қозғалысты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1895 РАДИО</a:t>
            </a:r>
          </a:p>
          <a:p>
            <a:pPr marL="0" indent="0">
              <a:buNone/>
              <a:defRPr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Гуглиелмо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Маркони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радиотолқындар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жіберді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1927 </a:t>
            </a:r>
            <a:r>
              <a:rPr lang="ru-RU" sz="1400" b="1" dirty="0" err="1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теледидар</a:t>
            </a:r>
            <a:endParaRPr lang="ru-RU" sz="1400" b="1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Фойло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Фарнсворт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талдағышты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ойлап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тапты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катодты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сәуле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таратушы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қабылдағышқа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қосты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1969 </a:t>
            </a:r>
            <a:r>
              <a:rPr lang="en-US" sz="14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АҚШ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қорғаныс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Интернетке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айналған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компьютерлік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желіні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339502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478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БАҚ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маңыздылығының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өсу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факторлары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87491"/>
            <a:ext cx="8640959" cy="3394472"/>
          </a:xfrm>
        </p:spPr>
        <p:txBody>
          <a:bodyPr>
            <a:noAutofit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ҚУАТТЫ АҚПАРАТ РЕСУРСЫ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институттардың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жұмысы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іс-шаралар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өтетін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кеңістік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арена);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шындықтың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анықтамалары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бейнеленуінің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топтардың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мәдениеті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құндылықтарын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кеңістігі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Даңқ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беделді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мәртебенің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аренада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өкілдік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етудің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кілті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тұрғысынан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НОРМАЛДЫ не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болатынын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критериймен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қайнар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бос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уақытында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белсенділіктің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демек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Көңіл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көтеру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қамтылуға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тиімділіктер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өсіп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келе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жатқан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ӨНДІРІС.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665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5676" y="1319956"/>
            <a:ext cx="7247148" cy="3802732"/>
          </a:xfrm>
        </p:spPr>
        <p:txBody>
          <a:bodyPr>
            <a:noAutofit/>
          </a:bodyPr>
          <a:lstStyle/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білімге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Елдердің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деңгейімен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заманғы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жедел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күшінің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динамикасын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779096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4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3871"/>
            <a:ext cx="8229600" cy="857250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процестері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/>
          </a:bodyPr>
          <a:lstStyle/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Жаһандану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қашықтықты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қысқарту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жылдам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алмасу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Конвергенция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ортадағы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түрлерінің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err="1" smtClean="0"/>
              <a:t>Бұқаралық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ақпарат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құралдары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сандық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түрде</a:t>
            </a:r>
            <a:r>
              <a:rPr lang="ru-RU" sz="2400" b="1" dirty="0" smtClean="0"/>
              <a:t>»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75606"/>
            <a:ext cx="8469961" cy="3603847"/>
          </a:xfrm>
        </p:spPr>
        <p:txBody>
          <a:bodyPr>
            <a:normAutofit fontScale="85000" lnSpcReduction="20000"/>
          </a:bodyPr>
          <a:lstStyle/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Газеттер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компьютерде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теріліп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нұсқалары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Интернетте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бар.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радио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жиіліктер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көбейтуге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оны Интернет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бар компьютер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тыңдауға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Теледидар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жүйеге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көшуде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дәстүрлі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жетімділікті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жеңілдететін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жеңілдететін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біршама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біріктіретін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біріктіретін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нүктеге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айналуда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490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БАҚ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35645"/>
            <a:ext cx="8784976" cy="2958977"/>
          </a:xfrm>
        </p:spPr>
        <p:txBody>
          <a:bodyPr>
            <a:noAutofit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қоғаммен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жағымды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қатынастар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орнатуға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қарастыруға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Жұртшылық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жағымды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имидж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қалыптастырудың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ортаға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шығатын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таралуы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тобын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әлеуетіне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осындай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арнасы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субъект пен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кеңдігі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дәйектілігін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Демек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тарататын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имидж -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көпшіліктің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көз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алдында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қалыптасып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келе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жатқан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Медиа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рилейшнз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Медиа-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рилейшнз</a:t>
            </a: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имиджін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қалыптастыруға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БАҚ-пен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мыналар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кіреді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танымдық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оқиғалық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сипаттағы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басылымдарды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құралдарына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акциялар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науқандарды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баспасөз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баспасөз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турларын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назарын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аудару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себептерді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Саяси</a:t>
            </a:r>
            <a:r>
              <a:rPr lang="ru-RU" sz="3200" b="1" dirty="0" smtClean="0"/>
              <a:t> коммуникация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2427734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қоғамдағы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байланыстың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каналы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Дәріс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жоспары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нысаны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Әлемдік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кеңістіктегі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рөлі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маңыздылығы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ақпарат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құралдарының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қоғамға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әсер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ету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ерекшеліктері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қазіргі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әлемдегі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ақпарат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құралдарының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рөлі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1807" y="355507"/>
            <a:ext cx="7241361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сипаттамалары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Autofit/>
          </a:bodyPr>
          <a:lstStyle/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процестерін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барлығына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жетімділігі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Көрермендер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жаппай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тарап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кетті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анықтамасы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35646"/>
            <a:ext cx="8352928" cy="3394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дегеніміз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пікірлері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мінез-құлқына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дисперсті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аудитория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[1];</a:t>
            </a:r>
          </a:p>
          <a:p>
            <a:pPr marL="0" indent="0">
              <a:buNone/>
              <a:defRPr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жинақтау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символдық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институционалды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жаппай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[2].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None/>
              <a:defRPr/>
            </a:pPr>
            <a:r>
              <a:rPr lang="ru-RU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Философский энциклопедический словарь. М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1989.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.344.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None/>
              <a:defRPr/>
            </a:pPr>
            <a:r>
              <a:rPr lang="ru-RU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r>
              <a:rPr lang="en-US" sz="1800" dirty="0">
                <a:solidFill>
                  <a:srgbClr val="00A1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Thompson J.B. Ideology and Modern Culture. Oxford: Polity Press.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1990.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219.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бизнес институты</a:t>
            </a: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өмірді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ұйымдастырудың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құралы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Көңіл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көтеруге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істеуге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жасауға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орта</a:t>
            </a:r>
          </a:p>
          <a:p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Амбицияларды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асыруға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орта</a:t>
            </a:r>
            <a:endParaRPr lang="en-US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05979"/>
            <a:ext cx="6347048" cy="857250"/>
          </a:xfrm>
        </p:spPr>
        <p:txBody>
          <a:bodyPr>
            <a:normAutofit fontScale="90000"/>
          </a:bodyPr>
          <a:lstStyle/>
          <a:p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Жүйедегі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революциялық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беру,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түрлендіру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3175001"/>
          </a:xfrm>
        </p:spPr>
        <p:txBody>
          <a:bodyPr>
            <a:normAutofit fontScale="85000" lnSpcReduction="20000"/>
          </a:bodyPr>
          <a:lstStyle/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Жанды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сөйлеу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тілін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Жазу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өнертабысы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Типография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технологияларға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телекоммуникациялық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жүйелерді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ойлап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табу (телеграф, телефон, радио,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теледидар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жылдамдықты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желілерінің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(Интернет)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319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rmAutofit fontScale="90000"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91630"/>
            <a:ext cx="8445624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1446 БАРЛЫҒЫНЫҢ БАСТАЛУЫ:</a:t>
            </a:r>
          </a:p>
          <a:p>
            <a:pPr marL="0" indent="0">
              <a:buNone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Страсбургтегі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Йоханнес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Гутенберг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жаппай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машинасын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ойлап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тапты</a:t>
            </a: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1455 КІТАП</a:t>
            </a:r>
          </a:p>
          <a:p>
            <a:pPr marL="0" indent="0">
              <a:buNone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Йоханнес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Гутенберг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42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жолдан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тұратын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Інжілді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жарыққа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кітап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1690 ГАЗЕТ</a:t>
            </a:r>
          </a:p>
          <a:p>
            <a:pPr marL="0" indent="0">
              <a:buNone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Бен Харрис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Publick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терді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отарларындағы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газет.</a:t>
            </a:r>
          </a:p>
          <a:p>
            <a:pPr marL="0" indent="0">
              <a:buNone/>
              <a:defRPr/>
            </a:pPr>
            <a:r>
              <a:rPr lang="ru-RU" sz="1600" b="1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1741 ЖУРНАЛ</a:t>
            </a:r>
          </a:p>
          <a:p>
            <a:pPr marL="0" indent="0">
              <a:buNone/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Эндрю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Брэдфорд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американдық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журналды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ал Бенджамин Франклин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колонияларында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журналдарды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журналын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шығарды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765</Words>
  <Application>Microsoft Office PowerPoint</Application>
  <PresentationFormat>Экран (16:9)</PresentationFormat>
  <Paragraphs>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ӘЛ-ФАРАБИ АТЫНДАҒЫ ҚАЗАҚ ҰЛТТЫҚ УНИВЕРСИТЕТІ</vt:lpstr>
      <vt:lpstr>Презентация PowerPoint</vt:lpstr>
      <vt:lpstr>Дәріс жоспары :</vt:lpstr>
      <vt:lpstr>Зерттеу мақсаты :</vt:lpstr>
      <vt:lpstr>Бұқаралық коммуникацияның негізгі сипаттамалары</vt:lpstr>
      <vt:lpstr>Бұқаралық коммуникацияның анықтамасы</vt:lpstr>
      <vt:lpstr>Бұқаралық коммуникация</vt:lpstr>
      <vt:lpstr>Жүйедегі революциялық өзгерістер, ақпаратты беру, сақтау және түрлендіру</vt:lpstr>
      <vt:lpstr>Бұқаралық ақпарат құралдарының дамуы</vt:lpstr>
      <vt:lpstr>Презентация PowerPoint</vt:lpstr>
      <vt:lpstr> БАҚ маңыздылығының өсу факторлары</vt:lpstr>
      <vt:lpstr> </vt:lpstr>
      <vt:lpstr>Ақпараттық қоғам процестері</vt:lpstr>
      <vt:lpstr> Бұқаралық ақпарат құралдары «сандық түрде»</vt:lpstr>
      <vt:lpstr>БАҚ және қоғам : </vt:lpstr>
      <vt:lpstr>Медиа рилейшнз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53</cp:revision>
  <dcterms:created xsi:type="dcterms:W3CDTF">2019-11-06T03:32:13Z</dcterms:created>
  <dcterms:modified xsi:type="dcterms:W3CDTF">2020-10-08T03:11:34Z</dcterms:modified>
</cp:coreProperties>
</file>